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0CD765F-4AF5-478A-AA61-F553240A21F6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655785A-9A02-40B8-A3C7-86C455DCE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65F-4AF5-478A-AA61-F553240A21F6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785A-9A02-40B8-A3C7-86C455DCE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65F-4AF5-478A-AA61-F553240A21F6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785A-9A02-40B8-A3C7-86C455DCE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65F-4AF5-478A-AA61-F553240A21F6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785A-9A02-40B8-A3C7-86C455DCE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65F-4AF5-478A-AA61-F553240A21F6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785A-9A02-40B8-A3C7-86C455DCE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65F-4AF5-478A-AA61-F553240A21F6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785A-9A02-40B8-A3C7-86C455DCE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CD765F-4AF5-478A-AA61-F553240A21F6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55785A-9A02-40B8-A3C7-86C455DCEA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0CD765F-4AF5-478A-AA61-F553240A21F6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655785A-9A02-40B8-A3C7-86C455DCE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65F-4AF5-478A-AA61-F553240A21F6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785A-9A02-40B8-A3C7-86C455DCE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65F-4AF5-478A-AA61-F553240A21F6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785A-9A02-40B8-A3C7-86C455DCE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65F-4AF5-478A-AA61-F553240A21F6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785A-9A02-40B8-A3C7-86C455DCE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0CD765F-4AF5-478A-AA61-F553240A21F6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655785A-9A02-40B8-A3C7-86C455DCE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988840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1 сентября 2014</a:t>
            </a:r>
            <a:endParaRPr lang="ru-RU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Актовый зал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189208"/>
          </a:xfrm>
        </p:spPr>
        <p:txBody>
          <a:bodyPr>
            <a:normAutofit fontScale="85000" lnSpcReduction="20000"/>
          </a:bodyPr>
          <a:lstStyle/>
          <a:p>
            <a:r>
              <a:rPr lang="ru-RU" sz="3600" dirty="0" smtClean="0"/>
              <a:t>11.00 </a:t>
            </a:r>
            <a:endParaRPr lang="ru-RU" sz="3600" dirty="0" smtClean="0"/>
          </a:p>
          <a:p>
            <a:pPr marL="804863" indent="-265113"/>
            <a:r>
              <a:rPr lang="ru-RU" sz="3600" dirty="0" smtClean="0"/>
              <a:t>Психолого-педагогическое образование, </a:t>
            </a:r>
          </a:p>
          <a:p>
            <a:pPr marL="804863" indent="-265113"/>
            <a:r>
              <a:rPr lang="ru-RU" sz="3600" dirty="0" smtClean="0"/>
              <a:t>Дошкольное образование, </a:t>
            </a:r>
          </a:p>
          <a:p>
            <a:pPr marL="804863" indent="-265113"/>
            <a:r>
              <a:rPr lang="ru-RU" sz="3600" dirty="0" smtClean="0"/>
              <a:t>Начальное образование, </a:t>
            </a:r>
          </a:p>
          <a:p>
            <a:pPr marL="804863" indent="-265113"/>
            <a:r>
              <a:rPr lang="ru-RU" sz="3600" dirty="0" smtClean="0"/>
              <a:t>Физическая </a:t>
            </a:r>
            <a:r>
              <a:rPr lang="ru-RU" sz="3600" dirty="0" smtClean="0"/>
              <a:t>культура</a:t>
            </a:r>
          </a:p>
          <a:p>
            <a:pPr marL="804863" indent="-265113" algn="ctr">
              <a:buNone/>
            </a:pPr>
            <a:endParaRPr lang="ru-RU" sz="3600" b="1" dirty="0" smtClean="0"/>
          </a:p>
          <a:p>
            <a:pPr marL="804863" indent="-265113" algn="ctr">
              <a:buNone/>
            </a:pPr>
            <a:endParaRPr lang="ru-RU" sz="3600" b="1" dirty="0" smtClean="0"/>
          </a:p>
          <a:p>
            <a:pPr marL="804863" indent="-265113" algn="ctr">
              <a:buNone/>
            </a:pPr>
            <a:r>
              <a:rPr lang="ru-RU" sz="3600" b="1" dirty="0" smtClean="0"/>
              <a:t>Аудитория </a:t>
            </a:r>
            <a:r>
              <a:rPr lang="ru-RU" sz="3600" b="1" dirty="0" smtClean="0"/>
              <a:t>13</a:t>
            </a:r>
          </a:p>
          <a:p>
            <a:r>
              <a:rPr lang="ru-RU" sz="3600" dirty="0" smtClean="0"/>
              <a:t>12.00 </a:t>
            </a:r>
            <a:endParaRPr lang="ru-RU" sz="3600" dirty="0" smtClean="0"/>
          </a:p>
          <a:p>
            <a:pPr marL="804863" indent="-255588"/>
            <a:r>
              <a:rPr lang="ru-RU" sz="3600" dirty="0" smtClean="0"/>
              <a:t>Менеджмент, </a:t>
            </a:r>
          </a:p>
          <a:p>
            <a:pPr marL="804863" indent="-255588"/>
            <a:r>
              <a:rPr lang="ru-RU" sz="3600" dirty="0" smtClean="0"/>
              <a:t>Юриспруденция, </a:t>
            </a:r>
          </a:p>
          <a:p>
            <a:pPr marL="804863" indent="-255588"/>
            <a:r>
              <a:rPr lang="ru-RU" sz="3600" dirty="0" smtClean="0"/>
              <a:t>Социальная работа</a:t>
            </a:r>
          </a:p>
          <a:p>
            <a:endParaRPr lang="ru-RU" sz="3600" dirty="0" smtClean="0"/>
          </a:p>
          <a:p>
            <a:pPr>
              <a:buNone/>
            </a:pPr>
            <a:endParaRPr lang="ru-RU" sz="3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301608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Программа встречи с первокурсниками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8965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Приветственное слово </a:t>
            </a:r>
            <a:r>
              <a:rPr lang="ru-RU" dirty="0" smtClean="0"/>
              <a:t>директора (</a:t>
            </a:r>
            <a:r>
              <a:rPr lang="ru-RU" dirty="0" err="1" smtClean="0"/>
              <a:t>Речкин</a:t>
            </a:r>
            <a:r>
              <a:rPr lang="ru-RU" dirty="0" smtClean="0"/>
              <a:t> Н.С.)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Знакомство с </a:t>
            </a:r>
            <a:r>
              <a:rPr lang="ru-RU" dirty="0" smtClean="0"/>
              <a:t>АУП (Старикова Д.В</a:t>
            </a:r>
            <a:r>
              <a:rPr lang="ru-RU" dirty="0" smtClean="0"/>
              <a:t>., заведующие </a:t>
            </a:r>
            <a:r>
              <a:rPr lang="ru-RU" dirty="0" smtClean="0"/>
              <a:t>кафедрами, </a:t>
            </a:r>
            <a:r>
              <a:rPr lang="ru-RU" dirty="0" err="1" smtClean="0"/>
              <a:t>Красулина</a:t>
            </a:r>
            <a:r>
              <a:rPr lang="ru-RU" dirty="0" smtClean="0"/>
              <a:t> </a:t>
            </a:r>
            <a:r>
              <a:rPr lang="ru-RU" dirty="0" smtClean="0"/>
              <a:t>Г.Ю., Швалева Т.В., Кузнецова Г.А., Погорелова Н.В., Толмачева М.С.)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Выступление Швалевой Т.В. по вопросам взаимодействия с учебной частью, ознакомление студентов с Правилами внутреннего </a:t>
            </a:r>
            <a:r>
              <a:rPr lang="ru-RU" dirty="0" smtClean="0"/>
              <a:t>распорядка (в том числе форма одежды), по вопросам оформления студенческих билетов, </a:t>
            </a:r>
            <a:r>
              <a:rPr lang="ru-RU" dirty="0" smtClean="0"/>
              <a:t>зачетных книжек, и др.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Выступление </a:t>
            </a:r>
            <a:r>
              <a:rPr lang="ru-RU" dirty="0" err="1" smtClean="0"/>
              <a:t>Красулиной</a:t>
            </a:r>
            <a:r>
              <a:rPr lang="ru-RU" dirty="0" smtClean="0"/>
              <a:t> Г.Ю. по вопросам взаимодействия с бухгалтерией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Программа встречи с первокурсниками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8017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Выступление Кузнецовой Г.А. по хозяйственным вопросам, пропускному режиму, пожарной </a:t>
            </a:r>
            <a:r>
              <a:rPr lang="ru-RU" dirty="0" smtClean="0"/>
              <a:t>безопасности, организации питания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Выступление Погореловой Н.В. по вопросам воспитательной работы, по плану мероприятий на сентябрь-октябрь 2014</a:t>
            </a:r>
          </a:p>
          <a:p>
            <a:endParaRPr lang="ru-RU" dirty="0" smtClean="0"/>
          </a:p>
          <a:p>
            <a:r>
              <a:rPr lang="ru-RU" dirty="0" smtClean="0"/>
              <a:t>Выступление Толмачевой М.С. по вопросам организации работы библиотеки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19256" cy="77383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Программа встречи с первокурсниками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88840"/>
            <a:ext cx="8964488" cy="4585696"/>
          </a:xfrm>
        </p:spPr>
        <p:txBody>
          <a:bodyPr/>
          <a:lstStyle/>
          <a:p>
            <a:r>
              <a:rPr lang="ru-RU" dirty="0" smtClean="0"/>
              <a:t>Выступление  заведующих кафедрами</a:t>
            </a:r>
          </a:p>
          <a:p>
            <a:endParaRPr lang="ru-RU" dirty="0" smtClean="0"/>
          </a:p>
          <a:p>
            <a:r>
              <a:rPr lang="ru-RU" dirty="0" smtClean="0"/>
              <a:t>Актовый зал– Направления подготовки кафедры ППД </a:t>
            </a:r>
          </a:p>
          <a:p>
            <a:r>
              <a:rPr lang="ru-RU" dirty="0" smtClean="0"/>
              <a:t>Ауд</a:t>
            </a:r>
            <a:r>
              <a:rPr lang="ru-RU" dirty="0" smtClean="0"/>
              <a:t>. 13 – Юриспруденция</a:t>
            </a:r>
          </a:p>
          <a:p>
            <a:r>
              <a:rPr lang="ru-RU" dirty="0" smtClean="0"/>
              <a:t>Ауд. 12 – Менеджмент</a:t>
            </a:r>
          </a:p>
          <a:p>
            <a:r>
              <a:rPr lang="ru-RU" dirty="0" smtClean="0"/>
              <a:t>Ауд. 32 – Социальная </a:t>
            </a:r>
            <a:r>
              <a:rPr lang="ru-RU" dirty="0" smtClean="0"/>
              <a:t>работа</a:t>
            </a: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</TotalTime>
  <Words>184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1 сентября 2014</vt:lpstr>
      <vt:lpstr>Актовый зал</vt:lpstr>
      <vt:lpstr>Программа встречи с первокурсниками</vt:lpstr>
      <vt:lpstr>Программа встречи с первокурсниками</vt:lpstr>
      <vt:lpstr>Программа встречи с первокурсниками</vt:lpstr>
      <vt:lpstr>Спасибо за внимание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сентября 2014</dc:title>
  <dc:creator>***</dc:creator>
  <cp:lastModifiedBy>***</cp:lastModifiedBy>
  <cp:revision>7</cp:revision>
  <dcterms:created xsi:type="dcterms:W3CDTF">2014-08-26T18:18:04Z</dcterms:created>
  <dcterms:modified xsi:type="dcterms:W3CDTF">2014-08-27T12:22:48Z</dcterms:modified>
</cp:coreProperties>
</file>